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5"/>
  </p:notesMasterIdLst>
  <p:handoutMasterIdLst>
    <p:handoutMasterId r:id="rId6"/>
  </p:handoutMasterIdLst>
  <p:sldIdLst>
    <p:sldId id="275" r:id="rId3"/>
    <p:sldId id="276" r:id="rId4"/>
  </p:sldIdLst>
  <p:sldSz cx="12204700" cy="6859588"/>
  <p:notesSz cx="6797675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9"/>
    <a:srgbClr val="FFF321"/>
    <a:srgbClr val="AB06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31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990" y="72"/>
      </p:cViewPr>
      <p:guideLst>
        <p:guide orient="horz" pos="4176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01" d="100"/>
          <a:sy n="101" d="100"/>
        </p:scale>
        <p:origin x="-199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3" tIns="46042" rIns="92083" bIns="46042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3" tIns="46042" rIns="92083" bIns="460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3" tIns="46042" rIns="92083" bIns="46042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3" tIns="46042" rIns="92083" bIns="460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FCF3C1-E4B2-49DE-A995-9DF6EEBE7A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6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3" tIns="46042" rIns="92083" bIns="46042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3" tIns="46042" rIns="92083" bIns="460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230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7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3" tIns="46042" rIns="92083" bIns="460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3" tIns="46042" rIns="92083" bIns="46042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3" tIns="46042" rIns="92083" bIns="460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5FCFFD-A66F-4B06-A794-09CF98C087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00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3550" y="5229994"/>
            <a:ext cx="9743256" cy="609600"/>
          </a:xfrm>
        </p:spPr>
        <p:txBody>
          <a:bodyPr anchor="ctr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550" y="5897563"/>
            <a:ext cx="9743256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6425" y="1995488"/>
            <a:ext cx="5429250" cy="2047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6425" y="4042611"/>
            <a:ext cx="5429250" cy="251155"/>
          </a:xfrm>
        </p:spPr>
        <p:txBody>
          <a:bodyPr tIns="18000" bIns="18000"/>
          <a:lstStyle>
            <a:lvl1pPr marL="0" indent="0">
              <a:buNone/>
              <a:defRPr sz="1400" b="0"/>
            </a:lvl1pPr>
            <a:lvl2pPr marL="544512" indent="0">
              <a:buNone/>
              <a:defRPr/>
            </a:lvl2pPr>
            <a:lvl3pPr marL="1089025" indent="0">
              <a:buNone/>
              <a:defRPr/>
            </a:lvl3pPr>
            <a:lvl4pPr marL="1633538" indent="0">
              <a:buNone/>
              <a:defRPr/>
            </a:lvl4pPr>
            <a:lvl5pPr marL="21780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78550" y="1995488"/>
            <a:ext cx="5429250" cy="2047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8550" y="4042611"/>
            <a:ext cx="5429250" cy="251155"/>
          </a:xfrm>
        </p:spPr>
        <p:txBody>
          <a:bodyPr tIns="18000" bIns="18000"/>
          <a:lstStyle>
            <a:lvl1pPr marL="0" indent="0">
              <a:buNone/>
              <a:defRPr sz="1400" b="0"/>
            </a:lvl1pPr>
            <a:lvl2pPr marL="544512" indent="0">
              <a:buNone/>
              <a:defRPr/>
            </a:lvl2pPr>
            <a:lvl3pPr marL="1089025" indent="0">
              <a:buNone/>
              <a:defRPr/>
            </a:lvl3pPr>
            <a:lvl4pPr marL="1633538" indent="0">
              <a:buNone/>
              <a:defRPr/>
            </a:lvl4pPr>
            <a:lvl5pPr marL="21780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06425" y="4372965"/>
            <a:ext cx="5429250" cy="2047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06425" y="6420088"/>
            <a:ext cx="5429250" cy="251155"/>
          </a:xfrm>
        </p:spPr>
        <p:txBody>
          <a:bodyPr tIns="18000" bIns="18000"/>
          <a:lstStyle>
            <a:lvl1pPr marL="0" indent="0">
              <a:buNone/>
              <a:defRPr sz="1400" b="0"/>
            </a:lvl1pPr>
            <a:lvl2pPr marL="544512" indent="0">
              <a:buNone/>
              <a:defRPr/>
            </a:lvl2pPr>
            <a:lvl3pPr marL="1089025" indent="0">
              <a:buNone/>
              <a:defRPr/>
            </a:lvl3pPr>
            <a:lvl4pPr marL="1633538" indent="0">
              <a:buNone/>
              <a:defRPr/>
            </a:lvl4pPr>
            <a:lvl5pPr marL="21780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178550" y="4372965"/>
            <a:ext cx="5429250" cy="2047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178550" y="6420088"/>
            <a:ext cx="5429250" cy="251155"/>
          </a:xfrm>
        </p:spPr>
        <p:txBody>
          <a:bodyPr tIns="18000" bIns="18000"/>
          <a:lstStyle>
            <a:lvl1pPr marL="0" indent="0">
              <a:buNone/>
              <a:defRPr sz="1400" b="0"/>
            </a:lvl1pPr>
            <a:lvl2pPr marL="544512" indent="0">
              <a:buNone/>
              <a:defRPr/>
            </a:lvl2pPr>
            <a:lvl3pPr marL="1089025" indent="0">
              <a:buNone/>
              <a:defRPr/>
            </a:lvl3pPr>
            <a:lvl4pPr marL="1633538" indent="0">
              <a:buNone/>
              <a:defRPr/>
            </a:lvl4pPr>
            <a:lvl5pPr marL="21780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01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78550" y="1995488"/>
            <a:ext cx="5429250" cy="2298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78550" y="4358011"/>
            <a:ext cx="5429250" cy="2298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6425" y="1995488"/>
            <a:ext cx="5429250" cy="466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8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6425" y="1995488"/>
            <a:ext cx="5429250" cy="2298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6425" y="4358011"/>
            <a:ext cx="5429250" cy="2298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89663" y="1995488"/>
            <a:ext cx="5405437" cy="466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11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5074"/>
            <a:ext cx="4016375" cy="684214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025" y="1235074"/>
            <a:ext cx="6823075" cy="54324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95488"/>
            <a:ext cx="4016375" cy="467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874C4E-5C0D-4749-A4AD-6921F4DD613A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9B64A-C4DC-47BE-B828-EF3219CCBB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9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5292079"/>
            <a:ext cx="7323137" cy="566737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2363" y="1235075"/>
            <a:ext cx="7323137" cy="40570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2363" y="5865291"/>
            <a:ext cx="732313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2C974-F173-4EC2-B868-0F57FC9A61F2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3EE2-2F12-4771-8EFA-17CC16C98F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3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3550" y="5229994"/>
            <a:ext cx="8591128" cy="609600"/>
          </a:xfrm>
        </p:spPr>
        <p:txBody>
          <a:bodyPr anchor="ctr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550" y="5897563"/>
            <a:ext cx="8591128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3550" y="5229994"/>
            <a:ext cx="8591128" cy="609600"/>
          </a:xfrm>
        </p:spPr>
        <p:txBody>
          <a:bodyPr anchor="ctr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550" y="5897563"/>
            <a:ext cx="8591128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6832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10FEE-53AE-41AF-8DA6-CD7C26025364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DEDA-A55D-4DAD-9BDC-B76126E5F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94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E1EE9-67CD-4481-9EA4-4880F2FF2576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89317-4981-4B37-9BF2-DB9FB06A2C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449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03619-A9D3-4D94-BAE8-E230B55715AD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EE7F6-56DB-4DAC-AD37-79DAE00992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4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3550" y="5229994"/>
            <a:ext cx="9743256" cy="609600"/>
          </a:xfrm>
        </p:spPr>
        <p:txBody>
          <a:bodyPr anchor="ctr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550" y="5897563"/>
            <a:ext cx="9743256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9844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2788"/>
            <a:ext cx="5416550" cy="46847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550" y="1982788"/>
            <a:ext cx="5416550" cy="46847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D3673-F847-46C6-9076-D16ABB29F08D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01C1B-F6B5-4966-87BA-BA8738A13E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0" y="1220401"/>
            <a:ext cx="10985500" cy="4091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29" y="1629594"/>
            <a:ext cx="5430346" cy="351603"/>
          </a:xfrm>
        </p:spPr>
        <p:txBody>
          <a:bodyPr tIns="36000" bIns="36000"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985863"/>
            <a:ext cx="5426075" cy="46720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2" y="1985864"/>
            <a:ext cx="5405438" cy="46720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614A2-4CA3-471E-B8BD-80DD392647D9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CFA5D-F170-4034-A30C-6DA2837BF83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89662" y="1629594"/>
            <a:ext cx="5404237" cy="351603"/>
          </a:xfrm>
        </p:spPr>
        <p:txBody>
          <a:bodyPr tIns="36000" bIns="36000"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554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6425" y="1995488"/>
            <a:ext cx="5429250" cy="2298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6425" y="4358011"/>
            <a:ext cx="5429250" cy="22987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78550" y="1995488"/>
            <a:ext cx="5429250" cy="22987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78550" y="4358011"/>
            <a:ext cx="5429250" cy="22987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0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6425" y="1995488"/>
            <a:ext cx="5429250" cy="2047123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6425" y="4042611"/>
            <a:ext cx="5429250" cy="251155"/>
          </a:xfrm>
        </p:spPr>
        <p:txBody>
          <a:bodyPr tIns="18000" bIns="18000"/>
          <a:lstStyle>
            <a:lvl1pPr marL="0" indent="0">
              <a:buNone/>
              <a:defRPr sz="1400" b="0"/>
            </a:lvl1pPr>
            <a:lvl2pPr marL="544512" indent="0">
              <a:buNone/>
              <a:defRPr/>
            </a:lvl2pPr>
            <a:lvl3pPr marL="1089025" indent="0">
              <a:buNone/>
              <a:defRPr/>
            </a:lvl3pPr>
            <a:lvl4pPr marL="1633538" indent="0">
              <a:buNone/>
              <a:defRPr/>
            </a:lvl4pPr>
            <a:lvl5pPr marL="21780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78550" y="1995488"/>
            <a:ext cx="5429250" cy="2047123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8550" y="4042611"/>
            <a:ext cx="5429250" cy="251155"/>
          </a:xfrm>
        </p:spPr>
        <p:txBody>
          <a:bodyPr tIns="18000" bIns="18000"/>
          <a:lstStyle>
            <a:lvl1pPr marL="0" indent="0">
              <a:buNone/>
              <a:defRPr sz="1400" b="0"/>
            </a:lvl1pPr>
            <a:lvl2pPr marL="544512" indent="0">
              <a:buNone/>
              <a:defRPr/>
            </a:lvl2pPr>
            <a:lvl3pPr marL="1089025" indent="0">
              <a:buNone/>
              <a:defRPr/>
            </a:lvl3pPr>
            <a:lvl4pPr marL="1633538" indent="0">
              <a:buNone/>
              <a:defRPr/>
            </a:lvl4pPr>
            <a:lvl5pPr marL="21780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06425" y="4372965"/>
            <a:ext cx="5429250" cy="2047123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06425" y="6420088"/>
            <a:ext cx="5429250" cy="251155"/>
          </a:xfrm>
        </p:spPr>
        <p:txBody>
          <a:bodyPr tIns="18000" bIns="18000"/>
          <a:lstStyle>
            <a:lvl1pPr marL="0" indent="0">
              <a:buNone/>
              <a:defRPr sz="1400" b="0"/>
            </a:lvl1pPr>
            <a:lvl2pPr marL="544512" indent="0">
              <a:buNone/>
              <a:defRPr/>
            </a:lvl2pPr>
            <a:lvl3pPr marL="1089025" indent="0">
              <a:buNone/>
              <a:defRPr/>
            </a:lvl3pPr>
            <a:lvl4pPr marL="1633538" indent="0">
              <a:buNone/>
              <a:defRPr/>
            </a:lvl4pPr>
            <a:lvl5pPr marL="21780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178550" y="4372965"/>
            <a:ext cx="5429250" cy="2047123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178550" y="6420088"/>
            <a:ext cx="5429250" cy="251155"/>
          </a:xfrm>
        </p:spPr>
        <p:txBody>
          <a:bodyPr tIns="18000" bIns="18000"/>
          <a:lstStyle>
            <a:lvl1pPr marL="0" indent="0">
              <a:buNone/>
              <a:defRPr sz="1400" b="0"/>
            </a:lvl1pPr>
            <a:lvl2pPr marL="544512" indent="0">
              <a:buNone/>
              <a:defRPr/>
            </a:lvl2pPr>
            <a:lvl3pPr marL="1089025" indent="0">
              <a:buNone/>
              <a:defRPr/>
            </a:lvl3pPr>
            <a:lvl4pPr marL="1633538" indent="0">
              <a:buNone/>
              <a:defRPr/>
            </a:lvl4pPr>
            <a:lvl5pPr marL="21780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011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78550" y="1995488"/>
            <a:ext cx="5429250" cy="22987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78550" y="4358011"/>
            <a:ext cx="5429250" cy="229870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6425" y="1995488"/>
            <a:ext cx="5429250" cy="4660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85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6425" y="1995488"/>
            <a:ext cx="5429250" cy="2298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6425" y="4358011"/>
            <a:ext cx="5429250" cy="229870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89663" y="1995488"/>
            <a:ext cx="5405437" cy="4660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114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5074"/>
            <a:ext cx="4016375" cy="684214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025" y="1235074"/>
            <a:ext cx="6823075" cy="54324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95488"/>
            <a:ext cx="4016375" cy="467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874C4E-5C0D-4749-A4AD-6921F4DD613A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9B64A-C4DC-47BE-B828-EF3219CCBB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96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5292079"/>
            <a:ext cx="7323137" cy="566737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2363" y="1235075"/>
            <a:ext cx="7323137" cy="40570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2363" y="5865291"/>
            <a:ext cx="732313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2C974-F173-4EC2-B868-0F57FC9A61F2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3EE2-2F12-4771-8EFA-17CC16C98F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3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1790" y="3482305"/>
            <a:ext cx="9743256" cy="609600"/>
          </a:xfrm>
        </p:spPr>
        <p:txBody>
          <a:bodyPr anchor="ctr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1790" y="4221882"/>
            <a:ext cx="9743256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35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4C0A8-467A-4D1D-925D-FB93599E96A2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53A1A-5A82-4C96-BAE0-4DDC9233D3E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0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4C0A8-467A-4D1D-925D-FB93599E96A2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53A1A-5A82-4C96-BAE0-4DDC9233D3E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5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CB9F7-75FB-4408-A3A8-084257341E57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4C502-7F61-4635-B82F-126BFFD34A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4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2788"/>
            <a:ext cx="5416550" cy="46847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550" y="1982788"/>
            <a:ext cx="5416550" cy="46847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D3673-F847-46C6-9076-D16ABB29F08D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01C1B-F6B5-4966-87BA-BA8738A13E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0" y="1220401"/>
            <a:ext cx="10985500" cy="40919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29" y="1629594"/>
            <a:ext cx="5430346" cy="351603"/>
          </a:xfrm>
        </p:spPr>
        <p:txBody>
          <a:bodyPr tIns="36000" bIns="36000"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985863"/>
            <a:ext cx="5426075" cy="46720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2" y="1985864"/>
            <a:ext cx="5405438" cy="46720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614A2-4CA3-471E-B8BD-80DD392647D9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CFA5D-F170-4034-A30C-6DA2837BF83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89662" y="1629594"/>
            <a:ext cx="5404237" cy="351603"/>
          </a:xfrm>
        </p:spPr>
        <p:txBody>
          <a:bodyPr tIns="36000" bIns="36000"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55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6425" y="1995488"/>
            <a:ext cx="5429250" cy="2298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6425" y="4358011"/>
            <a:ext cx="5429250" cy="2298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78550" y="1995488"/>
            <a:ext cx="5429250" cy="2298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78550" y="4358011"/>
            <a:ext cx="5429250" cy="2298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025" y="271351"/>
            <a:ext cx="96550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026" y="1125538"/>
            <a:ext cx="109855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69350" y="6598146"/>
            <a:ext cx="28479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algn="r" defTabSz="1089025">
              <a:defRPr sz="1000">
                <a:solidFill>
                  <a:schemeClr val="tx1"/>
                </a:solidFill>
              </a:defRPr>
            </a:lvl1pPr>
          </a:lstStyle>
          <a:p>
            <a:fld id="{571ED39C-6029-4614-8212-04B3D2265555}" type="datetime1">
              <a:rPr lang="en-GB" smtClean="0"/>
              <a:pPr/>
              <a:t>11/03/2019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026" y="5977392"/>
            <a:ext cx="10985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algn="r" defTabSz="1089025">
              <a:defRPr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8950" y="6598146"/>
            <a:ext cx="1073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defTabSz="1089025">
              <a:defRPr sz="1000">
                <a:solidFill>
                  <a:schemeClr val="tx1"/>
                </a:solidFill>
              </a:defRPr>
            </a:lvl1pPr>
          </a:lstStyle>
          <a:p>
            <a:fld id="{9A45C98B-8C02-465F-94BD-E7E86C6468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3" r:id="rId3"/>
    <p:sldLayoutId id="2147483652" r:id="rId4"/>
    <p:sldLayoutId id="2147483692" r:id="rId5"/>
    <p:sldLayoutId id="2147483656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l" defTabSz="1089025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10890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defTabSz="10890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defTabSz="10890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defTabSz="10890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defTabSz="10890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defTabSz="10890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defTabSz="10890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defTabSz="10890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407988" indent="-407988" algn="l" defTabSz="108902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85825" indent="-341313" algn="l" defTabSz="108902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2pPr>
      <a:lvl3pPr marL="1362075" indent="-273050" algn="l" defTabSz="108902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3pPr>
      <a:lvl4pPr marL="1906588" indent="-273050" algn="l" defTabSz="108902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200">
          <a:solidFill>
            <a:schemeClr val="tx1"/>
          </a:solidFill>
          <a:latin typeface="+mn-lt"/>
        </a:defRPr>
      </a:lvl4pPr>
      <a:lvl5pPr marL="2451100" indent="-273050" algn="l" defTabSz="108902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100">
          <a:solidFill>
            <a:schemeClr val="tx1"/>
          </a:solidFill>
          <a:latin typeface="+mn-lt"/>
        </a:defRPr>
      </a:lvl5pPr>
      <a:lvl6pPr marL="2908300" indent="-273050" algn="l" defTabSz="108902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100">
          <a:solidFill>
            <a:schemeClr val="tx1"/>
          </a:solidFill>
          <a:latin typeface="+mn-lt"/>
        </a:defRPr>
      </a:lvl6pPr>
      <a:lvl7pPr marL="3365500" indent="-273050" algn="l" defTabSz="108902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100">
          <a:solidFill>
            <a:schemeClr val="tx1"/>
          </a:solidFill>
          <a:latin typeface="+mn-lt"/>
        </a:defRPr>
      </a:lvl7pPr>
      <a:lvl8pPr marL="3822700" indent="-273050" algn="l" defTabSz="108902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100">
          <a:solidFill>
            <a:schemeClr val="tx1"/>
          </a:solidFill>
          <a:latin typeface="+mn-lt"/>
        </a:defRPr>
      </a:lvl8pPr>
      <a:lvl9pPr marL="4279900" indent="-273050" algn="l" defTabSz="108902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64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96132" y="306995"/>
            <a:ext cx="968293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132" y="1125538"/>
            <a:ext cx="109855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69350" y="6598146"/>
            <a:ext cx="2847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algn="r" defTabSz="1089025">
              <a:defRPr sz="1000"/>
            </a:lvl1pPr>
          </a:lstStyle>
          <a:p>
            <a:fld id="{B61A2DE1-92E6-4EE2-B031-31C140B5D723}" type="datetime1">
              <a:rPr lang="en-GB"/>
              <a:pPr/>
              <a:t>11/03/2019</a:t>
            </a:fld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1825" y="6001155"/>
            <a:ext cx="10985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algn="r" defTabSz="1089025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8950" y="6599733"/>
            <a:ext cx="1073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defTabSz="1089025">
              <a:defRPr sz="1000"/>
            </a:lvl1pPr>
          </a:lstStyle>
          <a:p>
            <a:fld id="{358F5EBE-2214-4BA4-8BBB-A70DA8DC0627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95" r:id="rId2"/>
    <p:sldLayoutId id="2147483662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1089025" rtl="0" fontAlgn="base">
        <a:spcBef>
          <a:spcPct val="0"/>
        </a:spcBef>
        <a:spcAft>
          <a:spcPct val="0"/>
        </a:spcAft>
        <a:defRPr sz="2000">
          <a:solidFill>
            <a:schemeClr val="accent6"/>
          </a:solidFill>
          <a:latin typeface="+mj-lt"/>
          <a:ea typeface="+mj-ea"/>
          <a:cs typeface="+mj-cs"/>
        </a:defRPr>
      </a:lvl1pPr>
      <a:lvl2pPr algn="l" defTabSz="1089025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defTabSz="1089025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defTabSz="1089025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defTabSz="1089025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defTabSz="1089025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defTabSz="1089025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defTabSz="1089025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defTabSz="1089025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407988" indent="-407988" algn="l" defTabSz="1089025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85825" indent="-341313" algn="l" defTabSz="1089025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2pPr>
      <a:lvl3pPr marL="1362075" indent="-273050" algn="l" defTabSz="1089025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3pPr>
      <a:lvl4pPr marL="1906588" indent="-273050" algn="l" defTabSz="1089025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200">
          <a:solidFill>
            <a:schemeClr val="tx1"/>
          </a:solidFill>
          <a:latin typeface="+mn-lt"/>
        </a:defRPr>
      </a:lvl4pPr>
      <a:lvl5pPr marL="2451100" indent="-273050" algn="l" defTabSz="1089025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100">
          <a:solidFill>
            <a:schemeClr val="tx1"/>
          </a:solidFill>
          <a:latin typeface="+mn-lt"/>
        </a:defRPr>
      </a:lvl5pPr>
      <a:lvl6pPr marL="2908300" indent="-273050" algn="l" defTabSz="1089025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100">
          <a:solidFill>
            <a:schemeClr val="tx1"/>
          </a:solidFill>
          <a:latin typeface="+mn-lt"/>
        </a:defRPr>
      </a:lvl6pPr>
      <a:lvl7pPr marL="3365500" indent="-273050" algn="l" defTabSz="1089025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100">
          <a:solidFill>
            <a:schemeClr val="tx1"/>
          </a:solidFill>
          <a:latin typeface="+mn-lt"/>
        </a:defRPr>
      </a:lvl7pPr>
      <a:lvl8pPr marL="3822700" indent="-273050" algn="l" defTabSz="1089025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100">
          <a:solidFill>
            <a:schemeClr val="tx1"/>
          </a:solidFill>
          <a:latin typeface="+mn-lt"/>
        </a:defRPr>
      </a:lvl8pPr>
      <a:lvl9pPr marL="4279900" indent="-273050" algn="l" defTabSz="1089025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64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6132" y="306995"/>
            <a:ext cx="9682931" cy="683052"/>
          </a:xfrm>
        </p:spPr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18</a:t>
            </a:r>
            <a:r>
              <a:rPr lang="en-GB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 UEFA European Under-17 Championship, 2018/19</a:t>
            </a:r>
            <a:b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 Tournament in the Republic of Ireland, 3 – 19 May 2019 (v.10 – 06.03.19)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43" y="6202298"/>
            <a:ext cx="401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Kick-off times are in Local time = CET -1</a:t>
            </a:r>
          </a:p>
          <a:p>
            <a:pPr algn="l"/>
            <a:r>
              <a:rPr lang="en-GB" sz="900" dirty="0"/>
              <a:t>Last two matches in a group must be played simultaneously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6534399" y="613029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QF1 = </a:t>
            </a:r>
            <a:r>
              <a:rPr lang="en-GB" sz="900" dirty="0" err="1"/>
              <a:t>Wnr</a:t>
            </a:r>
            <a:r>
              <a:rPr lang="en-GB" sz="900" dirty="0"/>
              <a:t> A v </a:t>
            </a:r>
            <a:r>
              <a:rPr lang="en-GB" sz="900" dirty="0" err="1"/>
              <a:t>Rnr</a:t>
            </a:r>
            <a:r>
              <a:rPr lang="en-GB" sz="900" dirty="0"/>
              <a:t> Up B / QF2 = </a:t>
            </a:r>
            <a:r>
              <a:rPr lang="en-GB" sz="900" dirty="0" err="1"/>
              <a:t>Wnr</a:t>
            </a:r>
            <a:r>
              <a:rPr lang="en-GB" sz="900" dirty="0"/>
              <a:t> B v </a:t>
            </a:r>
            <a:r>
              <a:rPr lang="en-GB" sz="900" dirty="0" err="1"/>
              <a:t>Rnr</a:t>
            </a:r>
            <a:r>
              <a:rPr lang="en-GB" sz="900" dirty="0"/>
              <a:t> Up A / QF3 = </a:t>
            </a:r>
            <a:r>
              <a:rPr lang="en-GB" sz="900" dirty="0" err="1"/>
              <a:t>Wnr</a:t>
            </a:r>
            <a:r>
              <a:rPr lang="en-GB" sz="900" dirty="0"/>
              <a:t> C v </a:t>
            </a:r>
            <a:r>
              <a:rPr lang="en-GB" sz="900" dirty="0" err="1"/>
              <a:t>Rnr</a:t>
            </a:r>
            <a:r>
              <a:rPr lang="en-GB" sz="900" dirty="0"/>
              <a:t> Up D / QF4 = </a:t>
            </a:r>
            <a:r>
              <a:rPr lang="en-GB" sz="900" dirty="0" err="1"/>
              <a:t>Wnr</a:t>
            </a:r>
            <a:r>
              <a:rPr lang="en-GB" sz="900" dirty="0"/>
              <a:t> D v </a:t>
            </a:r>
            <a:r>
              <a:rPr lang="en-GB" sz="900" dirty="0" err="1"/>
              <a:t>Rnr</a:t>
            </a:r>
            <a:r>
              <a:rPr lang="en-GB" sz="900" dirty="0"/>
              <a:t> Up C</a:t>
            </a:r>
          </a:p>
          <a:p>
            <a:pPr algn="l"/>
            <a:r>
              <a:rPr lang="en-GB" sz="900" dirty="0"/>
              <a:t>Allocation of KO times for QF1 &amp; QF2 will be done upon completion of MD3 groups A &amp; B, i.e., on 9 May</a:t>
            </a:r>
          </a:p>
          <a:p>
            <a:pPr algn="l"/>
            <a:r>
              <a:rPr lang="en-GB" sz="900" dirty="0"/>
              <a:t>Allocation of KO times for QF3 &amp; QF4 will be done upon completion of MD3 groups C &amp; D, i.e., on 10 May</a:t>
            </a:r>
          </a:p>
          <a:p>
            <a:pPr algn="l"/>
            <a:r>
              <a:rPr lang="en-GB" sz="900" dirty="0"/>
              <a:t>Allocation of KO times for the SFs will be done upon completion of the QFs, i.e., on 13 May</a:t>
            </a:r>
          </a:p>
        </p:txBody>
      </p:sp>
      <p:sp>
        <p:nvSpPr>
          <p:cNvPr id="124" name="AutoShape 47"/>
          <p:cNvSpPr>
            <a:spLocks noChangeArrowheads="1"/>
          </p:cNvSpPr>
          <p:nvPr/>
        </p:nvSpPr>
        <p:spPr bwMode="auto">
          <a:xfrm>
            <a:off x="84835" y="5668195"/>
            <a:ext cx="1120971" cy="481539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defTabSz="803275" fontAlgn="auto">
              <a:spcBef>
                <a:spcPts val="0"/>
              </a:spcBef>
              <a:spcAft>
                <a:spcPts val="0"/>
              </a:spcAft>
            </a:pPr>
            <a:r>
              <a:rPr lang="en-GB" sz="950" kern="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UEFA and</a:t>
            </a:r>
          </a:p>
          <a:p>
            <a:pPr defTabSz="803275" fontAlgn="auto">
              <a:spcBef>
                <a:spcPts val="0"/>
              </a:spcBef>
              <a:spcAft>
                <a:spcPts val="0"/>
              </a:spcAft>
            </a:pPr>
            <a:r>
              <a:rPr lang="en-GB" sz="950" kern="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other events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28987" y="5662042"/>
            <a:ext cx="10663680" cy="461169"/>
            <a:chOff x="1575493" y="5459128"/>
            <a:chExt cx="10417173" cy="808099"/>
          </a:xfrm>
        </p:grpSpPr>
        <p:grpSp>
          <p:nvGrpSpPr>
            <p:cNvPr id="4" name="Group 3"/>
            <p:cNvGrpSpPr/>
            <p:nvPr/>
          </p:nvGrpSpPr>
          <p:grpSpPr>
            <a:xfrm>
              <a:off x="1575493" y="5459128"/>
              <a:ext cx="10417173" cy="396840"/>
              <a:chOff x="1589831" y="5632709"/>
              <a:chExt cx="10417173" cy="507240"/>
            </a:xfrm>
          </p:grpSpPr>
          <p:sp>
            <p:nvSpPr>
              <p:cNvPr id="156" name="AutoShape 47"/>
              <p:cNvSpPr>
                <a:spLocks noChangeArrowheads="1"/>
              </p:cNvSpPr>
              <p:nvPr/>
            </p:nvSpPr>
            <p:spPr bwMode="auto">
              <a:xfrm>
                <a:off x="5392878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57" name="AutoShape 47"/>
              <p:cNvSpPr>
                <a:spLocks noChangeArrowheads="1"/>
              </p:cNvSpPr>
              <p:nvPr/>
            </p:nvSpPr>
            <p:spPr bwMode="auto">
              <a:xfrm>
                <a:off x="6105585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69" name="AutoShape 47"/>
              <p:cNvSpPr>
                <a:spLocks noChangeArrowheads="1"/>
              </p:cNvSpPr>
              <p:nvPr/>
            </p:nvSpPr>
            <p:spPr bwMode="auto">
              <a:xfrm>
                <a:off x="7297705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0" name="AutoShape 47"/>
              <p:cNvSpPr>
                <a:spLocks noChangeArrowheads="1"/>
              </p:cNvSpPr>
              <p:nvPr/>
            </p:nvSpPr>
            <p:spPr bwMode="auto">
              <a:xfrm>
                <a:off x="8010412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0" name="AutoShape 47"/>
              <p:cNvSpPr>
                <a:spLocks noChangeArrowheads="1"/>
              </p:cNvSpPr>
              <p:nvPr/>
            </p:nvSpPr>
            <p:spPr bwMode="auto">
              <a:xfrm>
                <a:off x="9681946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1" name="AutoShape 47"/>
              <p:cNvSpPr>
                <a:spLocks noChangeArrowheads="1"/>
              </p:cNvSpPr>
              <p:nvPr/>
            </p:nvSpPr>
            <p:spPr bwMode="auto">
              <a:xfrm>
                <a:off x="11353487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3" name="AutoShape 47"/>
              <p:cNvSpPr>
                <a:spLocks noChangeArrowheads="1"/>
              </p:cNvSpPr>
              <p:nvPr/>
            </p:nvSpPr>
            <p:spPr bwMode="auto">
              <a:xfrm>
                <a:off x="4922031" y="5646492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WU17</a:t>
                </a:r>
              </a:p>
            </p:txBody>
          </p:sp>
          <p:sp>
            <p:nvSpPr>
              <p:cNvPr id="214" name="AutoShape 47"/>
              <p:cNvSpPr>
                <a:spLocks noChangeArrowheads="1"/>
              </p:cNvSpPr>
              <p:nvPr/>
            </p:nvSpPr>
            <p:spPr bwMode="auto">
              <a:xfrm>
                <a:off x="6814007" y="5646491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WU17</a:t>
                </a:r>
              </a:p>
            </p:txBody>
          </p:sp>
          <p:sp>
            <p:nvSpPr>
              <p:cNvPr id="216" name="AutoShape 47"/>
              <p:cNvSpPr>
                <a:spLocks noChangeArrowheads="1"/>
              </p:cNvSpPr>
              <p:nvPr/>
            </p:nvSpPr>
            <p:spPr bwMode="auto">
              <a:xfrm>
                <a:off x="8724822" y="5651495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WU17</a:t>
                </a:r>
              </a:p>
            </p:txBody>
          </p:sp>
          <p:sp>
            <p:nvSpPr>
              <p:cNvPr id="217" name="AutoShape 47"/>
              <p:cNvSpPr>
                <a:spLocks noChangeArrowheads="1"/>
              </p:cNvSpPr>
              <p:nvPr/>
            </p:nvSpPr>
            <p:spPr bwMode="auto">
              <a:xfrm>
                <a:off x="9204236" y="5646492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8" name="AutoShape 47"/>
              <p:cNvSpPr>
                <a:spLocks noChangeArrowheads="1"/>
              </p:cNvSpPr>
              <p:nvPr/>
            </p:nvSpPr>
            <p:spPr bwMode="auto">
              <a:xfrm>
                <a:off x="10396356" y="5632709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WU17</a:t>
                </a:r>
              </a:p>
            </p:txBody>
          </p:sp>
          <p:sp>
            <p:nvSpPr>
              <p:cNvPr id="219" name="AutoShape 47"/>
              <p:cNvSpPr>
                <a:spLocks noChangeArrowheads="1"/>
              </p:cNvSpPr>
              <p:nvPr/>
            </p:nvSpPr>
            <p:spPr bwMode="auto">
              <a:xfrm>
                <a:off x="10872362" y="5632710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7" name="AutoShape 47"/>
              <p:cNvSpPr>
                <a:spLocks noChangeArrowheads="1"/>
              </p:cNvSpPr>
              <p:nvPr/>
            </p:nvSpPr>
            <p:spPr bwMode="auto">
              <a:xfrm>
                <a:off x="1589831" y="5658410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8" name="AutoShape 47"/>
              <p:cNvSpPr>
                <a:spLocks noChangeArrowheads="1"/>
              </p:cNvSpPr>
              <p:nvPr/>
            </p:nvSpPr>
            <p:spPr bwMode="auto">
              <a:xfrm>
                <a:off x="2302537" y="5658410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9" name="AutoShape 47"/>
              <p:cNvSpPr>
                <a:spLocks noChangeArrowheads="1"/>
              </p:cNvSpPr>
              <p:nvPr/>
            </p:nvSpPr>
            <p:spPr bwMode="auto">
              <a:xfrm>
                <a:off x="3494658" y="5658410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40" name="AutoShape 47"/>
              <p:cNvSpPr>
                <a:spLocks noChangeArrowheads="1"/>
              </p:cNvSpPr>
              <p:nvPr/>
            </p:nvSpPr>
            <p:spPr bwMode="auto">
              <a:xfrm>
                <a:off x="4207365" y="5658410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41" name="AutoShape 47"/>
              <p:cNvSpPr>
                <a:spLocks noChangeArrowheads="1"/>
              </p:cNvSpPr>
              <p:nvPr/>
            </p:nvSpPr>
            <p:spPr bwMode="auto">
              <a:xfrm>
                <a:off x="3011838" y="5658411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WU17</a:t>
                </a: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1575493" y="5870387"/>
              <a:ext cx="10417173" cy="396840"/>
              <a:chOff x="1589831" y="5632709"/>
              <a:chExt cx="10417173" cy="507240"/>
            </a:xfrm>
          </p:grpSpPr>
          <p:sp>
            <p:nvSpPr>
              <p:cNvPr id="243" name="AutoShape 47"/>
              <p:cNvSpPr>
                <a:spLocks noChangeArrowheads="1"/>
              </p:cNvSpPr>
              <p:nvPr/>
            </p:nvSpPr>
            <p:spPr bwMode="auto">
              <a:xfrm>
                <a:off x="5392878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44" name="AutoShape 47"/>
              <p:cNvSpPr>
                <a:spLocks noChangeArrowheads="1"/>
              </p:cNvSpPr>
              <p:nvPr/>
            </p:nvSpPr>
            <p:spPr bwMode="auto">
              <a:xfrm>
                <a:off x="6105585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45" name="AutoShape 47"/>
              <p:cNvSpPr>
                <a:spLocks noChangeArrowheads="1"/>
              </p:cNvSpPr>
              <p:nvPr/>
            </p:nvSpPr>
            <p:spPr bwMode="auto">
              <a:xfrm>
                <a:off x="7297705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Giro</a:t>
                </a:r>
              </a:p>
            </p:txBody>
          </p:sp>
          <p:sp>
            <p:nvSpPr>
              <p:cNvPr id="246" name="AutoShape 47"/>
              <p:cNvSpPr>
                <a:spLocks noChangeArrowheads="1"/>
              </p:cNvSpPr>
              <p:nvPr/>
            </p:nvSpPr>
            <p:spPr bwMode="auto">
              <a:xfrm>
                <a:off x="8010412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Giro</a:t>
                </a:r>
              </a:p>
            </p:txBody>
          </p:sp>
          <p:sp>
            <p:nvSpPr>
              <p:cNvPr id="247" name="AutoShape 47"/>
              <p:cNvSpPr>
                <a:spLocks noChangeArrowheads="1"/>
              </p:cNvSpPr>
              <p:nvPr/>
            </p:nvSpPr>
            <p:spPr bwMode="auto">
              <a:xfrm>
                <a:off x="9681946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Giro</a:t>
                </a:r>
              </a:p>
            </p:txBody>
          </p:sp>
          <p:sp>
            <p:nvSpPr>
              <p:cNvPr id="248" name="AutoShape 47"/>
              <p:cNvSpPr>
                <a:spLocks noChangeArrowheads="1"/>
              </p:cNvSpPr>
              <p:nvPr/>
            </p:nvSpPr>
            <p:spPr bwMode="auto">
              <a:xfrm>
                <a:off x="11353487" y="5632709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Giro</a:t>
                </a:r>
              </a:p>
            </p:txBody>
          </p:sp>
          <p:sp>
            <p:nvSpPr>
              <p:cNvPr id="249" name="AutoShape 47"/>
              <p:cNvSpPr>
                <a:spLocks noChangeArrowheads="1"/>
              </p:cNvSpPr>
              <p:nvPr/>
            </p:nvSpPr>
            <p:spPr bwMode="auto">
              <a:xfrm>
                <a:off x="4922031" y="5646492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50" name="AutoShape 47"/>
              <p:cNvSpPr>
                <a:spLocks noChangeArrowheads="1"/>
              </p:cNvSpPr>
              <p:nvPr/>
            </p:nvSpPr>
            <p:spPr bwMode="auto">
              <a:xfrm>
                <a:off x="6814007" y="5646491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Giro</a:t>
                </a:r>
              </a:p>
            </p:txBody>
          </p:sp>
          <p:sp>
            <p:nvSpPr>
              <p:cNvPr id="251" name="AutoShape 47"/>
              <p:cNvSpPr>
                <a:spLocks noChangeArrowheads="1"/>
              </p:cNvSpPr>
              <p:nvPr/>
            </p:nvSpPr>
            <p:spPr bwMode="auto">
              <a:xfrm>
                <a:off x="8724822" y="5651495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Giro</a:t>
                </a:r>
              </a:p>
            </p:txBody>
          </p:sp>
          <p:sp>
            <p:nvSpPr>
              <p:cNvPr id="252" name="AutoShape 47"/>
              <p:cNvSpPr>
                <a:spLocks noChangeArrowheads="1"/>
              </p:cNvSpPr>
              <p:nvPr/>
            </p:nvSpPr>
            <p:spPr bwMode="auto">
              <a:xfrm>
                <a:off x="9204236" y="5646492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Giro</a:t>
                </a:r>
              </a:p>
            </p:txBody>
          </p:sp>
          <p:sp>
            <p:nvSpPr>
              <p:cNvPr id="253" name="AutoShape 47"/>
              <p:cNvSpPr>
                <a:spLocks noChangeArrowheads="1"/>
              </p:cNvSpPr>
              <p:nvPr/>
            </p:nvSpPr>
            <p:spPr bwMode="auto">
              <a:xfrm>
                <a:off x="10396356" y="5632709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Giro</a:t>
                </a:r>
              </a:p>
            </p:txBody>
          </p:sp>
          <p:sp>
            <p:nvSpPr>
              <p:cNvPr id="254" name="AutoShape 47"/>
              <p:cNvSpPr>
                <a:spLocks noChangeArrowheads="1"/>
              </p:cNvSpPr>
              <p:nvPr/>
            </p:nvSpPr>
            <p:spPr bwMode="auto">
              <a:xfrm>
                <a:off x="10872362" y="5632710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50" kern="0" dirty="0">
                    <a:solidFill>
                      <a:srgbClr val="FFFFFF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Giro</a:t>
                </a:r>
              </a:p>
            </p:txBody>
          </p:sp>
          <p:sp>
            <p:nvSpPr>
              <p:cNvPr id="255" name="AutoShape 47"/>
              <p:cNvSpPr>
                <a:spLocks noChangeArrowheads="1"/>
              </p:cNvSpPr>
              <p:nvPr/>
            </p:nvSpPr>
            <p:spPr bwMode="auto">
              <a:xfrm>
                <a:off x="1589831" y="5658410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56" name="AutoShape 47"/>
              <p:cNvSpPr>
                <a:spLocks noChangeArrowheads="1"/>
              </p:cNvSpPr>
              <p:nvPr/>
            </p:nvSpPr>
            <p:spPr bwMode="auto">
              <a:xfrm>
                <a:off x="2302537" y="5658410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57" name="AutoShape 47"/>
              <p:cNvSpPr>
                <a:spLocks noChangeArrowheads="1"/>
              </p:cNvSpPr>
              <p:nvPr/>
            </p:nvSpPr>
            <p:spPr bwMode="auto">
              <a:xfrm>
                <a:off x="3494658" y="5658410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58" name="AutoShape 47"/>
              <p:cNvSpPr>
                <a:spLocks noChangeArrowheads="1"/>
              </p:cNvSpPr>
              <p:nvPr/>
            </p:nvSpPr>
            <p:spPr bwMode="auto">
              <a:xfrm>
                <a:off x="4207365" y="5658410"/>
                <a:ext cx="653517" cy="481539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59" name="AutoShape 47"/>
              <p:cNvSpPr>
                <a:spLocks noChangeArrowheads="1"/>
              </p:cNvSpPr>
              <p:nvPr/>
            </p:nvSpPr>
            <p:spPr bwMode="auto">
              <a:xfrm>
                <a:off x="3011838" y="5658411"/>
                <a:ext cx="420225" cy="467757"/>
              </a:xfrm>
              <a:prstGeom prst="roundRect">
                <a:avLst>
                  <a:gd name="adj" fmla="val 16667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8032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740451" y="1449847"/>
            <a:ext cx="430474" cy="4140184"/>
            <a:chOff x="5088509" y="1820415"/>
            <a:chExt cx="439826" cy="3792212"/>
          </a:xfrm>
        </p:grpSpPr>
        <p:sp>
          <p:nvSpPr>
            <p:cNvPr id="29" name="AutoShape 47"/>
            <p:cNvSpPr>
              <a:spLocks noChangeArrowheads="1"/>
            </p:cNvSpPr>
            <p:nvPr/>
          </p:nvSpPr>
          <p:spPr bwMode="auto">
            <a:xfrm>
              <a:off x="5088509" y="1820415"/>
              <a:ext cx="439826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8 May</a:t>
              </a:r>
            </a:p>
          </p:txBody>
        </p:sp>
        <p:sp>
          <p:nvSpPr>
            <p:cNvPr id="57" name="AutoShape 47"/>
            <p:cNvSpPr>
              <a:spLocks noChangeArrowheads="1"/>
            </p:cNvSpPr>
            <p:nvPr/>
          </p:nvSpPr>
          <p:spPr bwMode="auto">
            <a:xfrm>
              <a:off x="5090292" y="2314050"/>
              <a:ext cx="436261" cy="3298577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REST DAY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89165" y="1463650"/>
            <a:ext cx="430474" cy="4126384"/>
            <a:chOff x="3078014" y="1833059"/>
            <a:chExt cx="439826" cy="3779572"/>
          </a:xfrm>
        </p:grpSpPr>
        <p:sp>
          <p:nvSpPr>
            <p:cNvPr id="26" name="AutoShape 47"/>
            <p:cNvSpPr>
              <a:spLocks noChangeArrowheads="1"/>
            </p:cNvSpPr>
            <p:nvPr/>
          </p:nvSpPr>
          <p:spPr bwMode="auto">
            <a:xfrm>
              <a:off x="3078014" y="2308173"/>
              <a:ext cx="436261" cy="3304458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REST DAY</a:t>
              </a:r>
            </a:p>
          </p:txBody>
        </p:sp>
        <p:sp>
          <p:nvSpPr>
            <p:cNvPr id="60" name="AutoShape 47"/>
            <p:cNvSpPr>
              <a:spLocks noChangeArrowheads="1"/>
            </p:cNvSpPr>
            <p:nvPr/>
          </p:nvSpPr>
          <p:spPr bwMode="auto">
            <a:xfrm>
              <a:off x="3078014" y="1833059"/>
              <a:ext cx="439826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 May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16906" y="1023582"/>
            <a:ext cx="681539" cy="4549349"/>
            <a:chOff x="1563501" y="1429977"/>
            <a:chExt cx="696345" cy="4166988"/>
          </a:xfrm>
        </p:grpSpPr>
        <p:sp>
          <p:nvSpPr>
            <p:cNvPr id="12" name="AutoShape 47"/>
            <p:cNvSpPr>
              <a:spLocks noChangeArrowheads="1"/>
            </p:cNvSpPr>
            <p:nvPr/>
          </p:nvSpPr>
          <p:spPr bwMode="auto">
            <a:xfrm>
              <a:off x="1575846" y="1429977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MD1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A/B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AutoShape 47"/>
            <p:cNvSpPr>
              <a:spLocks noChangeArrowheads="1"/>
            </p:cNvSpPr>
            <p:nvPr/>
          </p:nvSpPr>
          <p:spPr bwMode="auto">
            <a:xfrm>
              <a:off x="1575846" y="1833059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Friday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 May</a:t>
              </a:r>
            </a:p>
          </p:txBody>
        </p:sp>
        <p:sp>
          <p:nvSpPr>
            <p:cNvPr id="23" name="AutoShape 47"/>
            <p:cNvSpPr>
              <a:spLocks noChangeArrowheads="1"/>
            </p:cNvSpPr>
            <p:nvPr/>
          </p:nvSpPr>
          <p:spPr bwMode="auto">
            <a:xfrm>
              <a:off x="1575846" y="2308174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IRL v A4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</a:t>
              </a:r>
            </a:p>
          </p:txBody>
        </p:sp>
        <p:sp>
          <p:nvSpPr>
            <p:cNvPr id="24" name="AutoShape 47"/>
            <p:cNvSpPr>
              <a:spLocks noChangeArrowheads="1"/>
            </p:cNvSpPr>
            <p:nvPr/>
          </p:nvSpPr>
          <p:spPr bwMode="auto">
            <a:xfrm>
              <a:off x="1575846" y="2768254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A3 v A2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12.00</a:t>
              </a:r>
            </a:p>
          </p:txBody>
        </p:sp>
        <p:sp>
          <p:nvSpPr>
            <p:cNvPr id="50" name="AutoShape 47"/>
            <p:cNvSpPr>
              <a:spLocks noChangeArrowheads="1"/>
            </p:cNvSpPr>
            <p:nvPr/>
          </p:nvSpPr>
          <p:spPr bwMode="auto">
            <a:xfrm>
              <a:off x="1575846" y="4647502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B1 v B4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14.00</a:t>
              </a:r>
            </a:p>
          </p:txBody>
        </p:sp>
        <p:sp>
          <p:nvSpPr>
            <p:cNvPr id="88" name="AutoShape 47"/>
            <p:cNvSpPr>
              <a:spLocks noChangeArrowheads="1"/>
            </p:cNvSpPr>
            <p:nvPr/>
          </p:nvSpPr>
          <p:spPr bwMode="auto">
            <a:xfrm>
              <a:off x="1563501" y="5168299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B3 v B2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14.00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052092" y="1023582"/>
            <a:ext cx="676439" cy="3513577"/>
            <a:chOff x="1568711" y="1429977"/>
            <a:chExt cx="691135" cy="3218274"/>
          </a:xfrm>
        </p:grpSpPr>
        <p:sp>
          <p:nvSpPr>
            <p:cNvPr id="104" name="AutoShape 47"/>
            <p:cNvSpPr>
              <a:spLocks noChangeArrowheads="1"/>
            </p:cNvSpPr>
            <p:nvPr/>
          </p:nvSpPr>
          <p:spPr bwMode="auto">
            <a:xfrm>
              <a:off x="1575846" y="1429977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MD1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C/D</a:t>
              </a:r>
            </a:p>
          </p:txBody>
        </p:sp>
        <p:sp>
          <p:nvSpPr>
            <p:cNvPr id="105" name="AutoShape 47"/>
            <p:cNvSpPr>
              <a:spLocks noChangeArrowheads="1"/>
            </p:cNvSpPr>
            <p:nvPr/>
          </p:nvSpPr>
          <p:spPr bwMode="auto">
            <a:xfrm>
              <a:off x="1575846" y="1833059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Saturday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4 May</a:t>
              </a:r>
            </a:p>
          </p:txBody>
        </p:sp>
        <p:sp>
          <p:nvSpPr>
            <p:cNvPr id="106" name="AutoShape 47"/>
            <p:cNvSpPr>
              <a:spLocks noChangeArrowheads="1"/>
            </p:cNvSpPr>
            <p:nvPr/>
          </p:nvSpPr>
          <p:spPr bwMode="auto">
            <a:xfrm>
              <a:off x="1575846" y="2308174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C3 v C2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</a:t>
              </a:r>
            </a:p>
          </p:txBody>
        </p:sp>
        <p:sp>
          <p:nvSpPr>
            <p:cNvPr id="107" name="AutoShape 47"/>
            <p:cNvSpPr>
              <a:spLocks noChangeArrowheads="1"/>
            </p:cNvSpPr>
            <p:nvPr/>
          </p:nvSpPr>
          <p:spPr bwMode="auto">
            <a:xfrm>
              <a:off x="1575846" y="2768253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D3 v D2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14.00</a:t>
              </a:r>
            </a:p>
          </p:txBody>
        </p:sp>
        <p:sp>
          <p:nvSpPr>
            <p:cNvPr id="109" name="AutoShape 47"/>
            <p:cNvSpPr>
              <a:spLocks noChangeArrowheads="1"/>
            </p:cNvSpPr>
            <p:nvPr/>
          </p:nvSpPr>
          <p:spPr bwMode="auto">
            <a:xfrm>
              <a:off x="1568711" y="4219585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D1 v D4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14.00</a:t>
              </a:r>
            </a:p>
          </p:txBody>
        </p:sp>
        <p:sp>
          <p:nvSpPr>
            <p:cNvPr id="110" name="AutoShape 47"/>
            <p:cNvSpPr>
              <a:spLocks noChangeArrowheads="1"/>
            </p:cNvSpPr>
            <p:nvPr/>
          </p:nvSpPr>
          <p:spPr bwMode="auto">
            <a:xfrm>
              <a:off x="1575845" y="3711937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C1 v C4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76783" y="1023582"/>
            <a:ext cx="672948" cy="4484203"/>
            <a:chOff x="1572279" y="1429977"/>
            <a:chExt cx="687567" cy="4107317"/>
          </a:xfrm>
        </p:grpSpPr>
        <p:sp>
          <p:nvSpPr>
            <p:cNvPr id="115" name="AutoShape 47"/>
            <p:cNvSpPr>
              <a:spLocks noChangeArrowheads="1"/>
            </p:cNvSpPr>
            <p:nvPr/>
          </p:nvSpPr>
          <p:spPr bwMode="auto">
            <a:xfrm>
              <a:off x="1575846" y="1429977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defTabSz="803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MD2</a:t>
              </a:r>
            </a:p>
            <a:p>
              <a:pPr lvl="0" defTabSz="803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A/B</a:t>
              </a:r>
            </a:p>
          </p:txBody>
        </p:sp>
        <p:sp>
          <p:nvSpPr>
            <p:cNvPr id="116" name="AutoShape 47"/>
            <p:cNvSpPr>
              <a:spLocks noChangeArrowheads="1"/>
            </p:cNvSpPr>
            <p:nvPr/>
          </p:nvSpPr>
          <p:spPr bwMode="auto">
            <a:xfrm>
              <a:off x="1575846" y="1833059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Monday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6 May</a:t>
              </a:r>
            </a:p>
          </p:txBody>
        </p:sp>
        <p:sp>
          <p:nvSpPr>
            <p:cNvPr id="118" name="AutoShape 47"/>
            <p:cNvSpPr>
              <a:spLocks noChangeArrowheads="1"/>
            </p:cNvSpPr>
            <p:nvPr/>
          </p:nvSpPr>
          <p:spPr bwMode="auto">
            <a:xfrm>
              <a:off x="1575844" y="3699909"/>
              <a:ext cx="683999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B1 v B3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15.00</a:t>
              </a:r>
            </a:p>
          </p:txBody>
        </p:sp>
        <p:sp>
          <p:nvSpPr>
            <p:cNvPr id="120" name="AutoShape 47"/>
            <p:cNvSpPr>
              <a:spLocks noChangeArrowheads="1"/>
            </p:cNvSpPr>
            <p:nvPr/>
          </p:nvSpPr>
          <p:spPr bwMode="auto">
            <a:xfrm>
              <a:off x="1572279" y="2307915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B2 v B4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15.00</a:t>
              </a:r>
            </a:p>
          </p:txBody>
        </p:sp>
        <p:sp>
          <p:nvSpPr>
            <p:cNvPr id="121" name="AutoShape 47"/>
            <p:cNvSpPr>
              <a:spLocks noChangeArrowheads="1"/>
            </p:cNvSpPr>
            <p:nvPr/>
          </p:nvSpPr>
          <p:spPr bwMode="auto">
            <a:xfrm>
              <a:off x="1575845" y="4647502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IRL v A3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</a:t>
              </a:r>
            </a:p>
          </p:txBody>
        </p:sp>
        <p:sp>
          <p:nvSpPr>
            <p:cNvPr id="122" name="AutoShape 47"/>
            <p:cNvSpPr>
              <a:spLocks noChangeArrowheads="1"/>
            </p:cNvSpPr>
            <p:nvPr/>
          </p:nvSpPr>
          <p:spPr bwMode="auto">
            <a:xfrm>
              <a:off x="1575845" y="5108628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A2 v A4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994224" y="1023582"/>
            <a:ext cx="685595" cy="4484203"/>
            <a:chOff x="1559357" y="1429977"/>
            <a:chExt cx="700489" cy="4107317"/>
          </a:xfrm>
        </p:grpSpPr>
        <p:sp>
          <p:nvSpPr>
            <p:cNvPr id="126" name="AutoShape 47"/>
            <p:cNvSpPr>
              <a:spLocks noChangeArrowheads="1"/>
            </p:cNvSpPr>
            <p:nvPr/>
          </p:nvSpPr>
          <p:spPr bwMode="auto">
            <a:xfrm>
              <a:off x="1575846" y="1429977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defTabSz="803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MD2</a:t>
              </a:r>
            </a:p>
            <a:p>
              <a:pPr lvl="0" defTabSz="803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C/D</a:t>
              </a:r>
            </a:p>
          </p:txBody>
        </p:sp>
        <p:sp>
          <p:nvSpPr>
            <p:cNvPr id="127" name="AutoShape 47"/>
            <p:cNvSpPr>
              <a:spLocks noChangeArrowheads="1"/>
            </p:cNvSpPr>
            <p:nvPr/>
          </p:nvSpPr>
          <p:spPr bwMode="auto">
            <a:xfrm>
              <a:off x="1575846" y="1833059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Tuesday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7 May</a:t>
              </a:r>
            </a:p>
          </p:txBody>
        </p:sp>
        <p:sp>
          <p:nvSpPr>
            <p:cNvPr id="128" name="AutoShape 47"/>
            <p:cNvSpPr>
              <a:spLocks noChangeArrowheads="1"/>
            </p:cNvSpPr>
            <p:nvPr/>
          </p:nvSpPr>
          <p:spPr bwMode="auto">
            <a:xfrm>
              <a:off x="1568901" y="4173062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C1 v C3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12.00</a:t>
              </a:r>
            </a:p>
          </p:txBody>
        </p:sp>
        <p:sp>
          <p:nvSpPr>
            <p:cNvPr id="130" name="AutoShape 47"/>
            <p:cNvSpPr>
              <a:spLocks noChangeArrowheads="1"/>
            </p:cNvSpPr>
            <p:nvPr/>
          </p:nvSpPr>
          <p:spPr bwMode="auto">
            <a:xfrm>
              <a:off x="1559357" y="2793288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C2 v C4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12.0</a:t>
              </a: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0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2" name="AutoShape 47"/>
            <p:cNvSpPr>
              <a:spLocks noChangeArrowheads="1"/>
            </p:cNvSpPr>
            <p:nvPr/>
          </p:nvSpPr>
          <p:spPr bwMode="auto">
            <a:xfrm>
              <a:off x="1575845" y="4647502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D2 v D4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</a:t>
              </a:r>
            </a:p>
          </p:txBody>
        </p:sp>
        <p:sp>
          <p:nvSpPr>
            <p:cNvPr id="133" name="AutoShape 47"/>
            <p:cNvSpPr>
              <a:spLocks noChangeArrowheads="1"/>
            </p:cNvSpPr>
            <p:nvPr/>
          </p:nvSpPr>
          <p:spPr bwMode="auto">
            <a:xfrm>
              <a:off x="1575845" y="5108628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D1 v D3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19336" y="1023582"/>
            <a:ext cx="686286" cy="2461147"/>
            <a:chOff x="1563359" y="1429977"/>
            <a:chExt cx="701196" cy="2254295"/>
          </a:xfrm>
        </p:grpSpPr>
        <p:sp>
          <p:nvSpPr>
            <p:cNvPr id="137" name="AutoShape 47"/>
            <p:cNvSpPr>
              <a:spLocks noChangeArrowheads="1"/>
            </p:cNvSpPr>
            <p:nvPr/>
          </p:nvSpPr>
          <p:spPr bwMode="auto">
            <a:xfrm>
              <a:off x="1563359" y="1429977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defTabSz="803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MD3</a:t>
              </a:r>
            </a:p>
            <a:p>
              <a:pPr lvl="0" defTabSz="803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A/B</a:t>
              </a:r>
            </a:p>
          </p:txBody>
        </p:sp>
        <p:sp>
          <p:nvSpPr>
            <p:cNvPr id="138" name="AutoShape 47"/>
            <p:cNvSpPr>
              <a:spLocks noChangeArrowheads="1"/>
            </p:cNvSpPr>
            <p:nvPr/>
          </p:nvSpPr>
          <p:spPr bwMode="auto">
            <a:xfrm>
              <a:off x="1563359" y="1833059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Thursday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9 May</a:t>
              </a:r>
            </a:p>
          </p:txBody>
        </p:sp>
        <p:sp>
          <p:nvSpPr>
            <p:cNvPr id="140" name="AutoShape 47"/>
            <p:cNvSpPr>
              <a:spLocks noChangeArrowheads="1"/>
            </p:cNvSpPr>
            <p:nvPr/>
          </p:nvSpPr>
          <p:spPr bwMode="auto">
            <a:xfrm>
              <a:off x="1563359" y="2307363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A2 v IRL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</a:t>
              </a:r>
            </a:p>
          </p:txBody>
        </p:sp>
        <p:sp>
          <p:nvSpPr>
            <p:cNvPr id="141" name="AutoShape 47"/>
            <p:cNvSpPr>
              <a:spLocks noChangeArrowheads="1"/>
            </p:cNvSpPr>
            <p:nvPr/>
          </p:nvSpPr>
          <p:spPr bwMode="auto">
            <a:xfrm>
              <a:off x="1563359" y="2773149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B2 v B1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16.30</a:t>
              </a:r>
            </a:p>
          </p:txBody>
        </p:sp>
        <p:sp>
          <p:nvSpPr>
            <p:cNvPr id="142" name="AutoShape 47"/>
            <p:cNvSpPr>
              <a:spLocks noChangeArrowheads="1"/>
            </p:cNvSpPr>
            <p:nvPr/>
          </p:nvSpPr>
          <p:spPr bwMode="auto">
            <a:xfrm>
              <a:off x="1580555" y="3255606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A4 v A3 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961648" y="1023582"/>
            <a:ext cx="669457" cy="4484203"/>
            <a:chOff x="1575845" y="1429977"/>
            <a:chExt cx="684001" cy="4107317"/>
          </a:xfrm>
        </p:grpSpPr>
        <p:sp>
          <p:nvSpPr>
            <p:cNvPr id="148" name="AutoShape 47"/>
            <p:cNvSpPr>
              <a:spLocks noChangeArrowheads="1"/>
            </p:cNvSpPr>
            <p:nvPr/>
          </p:nvSpPr>
          <p:spPr bwMode="auto">
            <a:xfrm>
              <a:off x="1575846" y="1429977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defTabSz="803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MD3</a:t>
              </a:r>
            </a:p>
            <a:p>
              <a:pPr lvl="0" defTabSz="8032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C/D</a:t>
              </a:r>
            </a:p>
          </p:txBody>
        </p:sp>
        <p:sp>
          <p:nvSpPr>
            <p:cNvPr id="149" name="AutoShape 47"/>
            <p:cNvSpPr>
              <a:spLocks noChangeArrowheads="1"/>
            </p:cNvSpPr>
            <p:nvPr/>
          </p:nvSpPr>
          <p:spPr bwMode="auto">
            <a:xfrm>
              <a:off x="1575846" y="1833059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Friday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10 May</a:t>
              </a:r>
            </a:p>
          </p:txBody>
        </p:sp>
        <p:sp>
          <p:nvSpPr>
            <p:cNvPr id="151" name="AutoShape 47"/>
            <p:cNvSpPr>
              <a:spLocks noChangeArrowheads="1"/>
            </p:cNvSpPr>
            <p:nvPr/>
          </p:nvSpPr>
          <p:spPr bwMode="auto">
            <a:xfrm>
              <a:off x="1575845" y="4648247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C4 v C3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14.00</a:t>
              </a:r>
            </a:p>
          </p:txBody>
        </p:sp>
        <p:sp>
          <p:nvSpPr>
            <p:cNvPr id="153" name="AutoShape 47"/>
            <p:cNvSpPr>
              <a:spLocks noChangeArrowheads="1"/>
            </p:cNvSpPr>
            <p:nvPr/>
          </p:nvSpPr>
          <p:spPr bwMode="auto">
            <a:xfrm>
              <a:off x="1575845" y="3711935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D2 v D1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 </a:t>
              </a:r>
            </a:p>
          </p:txBody>
        </p:sp>
        <p:sp>
          <p:nvSpPr>
            <p:cNvPr id="155" name="AutoShape 47"/>
            <p:cNvSpPr>
              <a:spLocks noChangeArrowheads="1"/>
            </p:cNvSpPr>
            <p:nvPr/>
          </p:nvSpPr>
          <p:spPr bwMode="auto">
            <a:xfrm>
              <a:off x="1575845" y="5108628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C2 v C1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14.00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1737" y="1453518"/>
            <a:ext cx="430474" cy="4136511"/>
            <a:chOff x="7083226" y="1823778"/>
            <a:chExt cx="439826" cy="3788848"/>
          </a:xfrm>
        </p:grpSpPr>
        <p:sp>
          <p:nvSpPr>
            <p:cNvPr id="158" name="AutoShape 47"/>
            <p:cNvSpPr>
              <a:spLocks noChangeArrowheads="1"/>
            </p:cNvSpPr>
            <p:nvPr/>
          </p:nvSpPr>
          <p:spPr bwMode="auto">
            <a:xfrm>
              <a:off x="7083226" y="1823778"/>
              <a:ext cx="439826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11 May</a:t>
              </a:r>
            </a:p>
          </p:txBody>
        </p:sp>
        <p:sp>
          <p:nvSpPr>
            <p:cNvPr id="159" name="AutoShape 47"/>
            <p:cNvSpPr>
              <a:spLocks noChangeArrowheads="1"/>
            </p:cNvSpPr>
            <p:nvPr/>
          </p:nvSpPr>
          <p:spPr bwMode="auto">
            <a:xfrm>
              <a:off x="7085009" y="2317413"/>
              <a:ext cx="436261" cy="3295213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REST DAY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7179203" y="1023582"/>
            <a:ext cx="1387548" cy="1934421"/>
            <a:chOff x="1572126" y="1429977"/>
            <a:chExt cx="1417692" cy="1771837"/>
          </a:xfrm>
        </p:grpSpPr>
        <p:sp>
          <p:nvSpPr>
            <p:cNvPr id="161" name="AutoShape 47"/>
            <p:cNvSpPr>
              <a:spLocks noChangeArrowheads="1"/>
            </p:cNvSpPr>
            <p:nvPr/>
          </p:nvSpPr>
          <p:spPr bwMode="auto">
            <a:xfrm>
              <a:off x="1575845" y="1429977"/>
              <a:ext cx="1413973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QF</a:t>
              </a:r>
            </a:p>
          </p:txBody>
        </p:sp>
        <p:sp>
          <p:nvSpPr>
            <p:cNvPr id="162" name="AutoShape 47"/>
            <p:cNvSpPr>
              <a:spLocks noChangeArrowheads="1"/>
            </p:cNvSpPr>
            <p:nvPr/>
          </p:nvSpPr>
          <p:spPr bwMode="auto">
            <a:xfrm>
              <a:off x="1572126" y="1833059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Sunday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12 May</a:t>
              </a:r>
            </a:p>
          </p:txBody>
        </p:sp>
        <p:sp>
          <p:nvSpPr>
            <p:cNvPr id="163" name="AutoShape 47"/>
            <p:cNvSpPr>
              <a:spLocks noChangeArrowheads="1"/>
            </p:cNvSpPr>
            <p:nvPr/>
          </p:nvSpPr>
          <p:spPr bwMode="auto">
            <a:xfrm>
              <a:off x="1572126" y="2308173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Quarter-final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12.00</a:t>
              </a:r>
            </a:p>
          </p:txBody>
        </p:sp>
        <p:sp>
          <p:nvSpPr>
            <p:cNvPr id="165" name="AutoShape 47"/>
            <p:cNvSpPr>
              <a:spLocks noChangeArrowheads="1"/>
            </p:cNvSpPr>
            <p:nvPr/>
          </p:nvSpPr>
          <p:spPr bwMode="auto">
            <a:xfrm>
              <a:off x="2293046" y="2773148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Quarter-final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7191348" y="1477215"/>
            <a:ext cx="1385100" cy="3107380"/>
            <a:chOff x="853161" y="1833059"/>
            <a:chExt cx="1415188" cy="2846213"/>
          </a:xfrm>
        </p:grpSpPr>
        <p:sp>
          <p:nvSpPr>
            <p:cNvPr id="173" name="AutoShape 47"/>
            <p:cNvSpPr>
              <a:spLocks noChangeArrowheads="1"/>
            </p:cNvSpPr>
            <p:nvPr/>
          </p:nvSpPr>
          <p:spPr bwMode="auto">
            <a:xfrm>
              <a:off x="1575846" y="1833059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Monday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13 May</a:t>
              </a:r>
            </a:p>
          </p:txBody>
        </p:sp>
        <p:sp>
          <p:nvSpPr>
            <p:cNvPr id="175" name="AutoShape 47"/>
            <p:cNvSpPr>
              <a:spLocks noChangeArrowheads="1"/>
            </p:cNvSpPr>
            <p:nvPr/>
          </p:nvSpPr>
          <p:spPr bwMode="auto">
            <a:xfrm>
              <a:off x="1584349" y="4250606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Quarter-final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16.30</a:t>
              </a:r>
            </a:p>
          </p:txBody>
        </p:sp>
        <p:sp>
          <p:nvSpPr>
            <p:cNvPr id="177" name="AutoShape 47"/>
            <p:cNvSpPr>
              <a:spLocks noChangeArrowheads="1"/>
            </p:cNvSpPr>
            <p:nvPr/>
          </p:nvSpPr>
          <p:spPr bwMode="auto">
            <a:xfrm>
              <a:off x="853161" y="3285183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Quarter-final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19.00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43023" y="1453521"/>
            <a:ext cx="430474" cy="4136508"/>
            <a:chOff x="9074320" y="1851156"/>
            <a:chExt cx="439826" cy="3788845"/>
          </a:xfrm>
        </p:grpSpPr>
        <p:sp>
          <p:nvSpPr>
            <p:cNvPr id="182" name="AutoShape 47"/>
            <p:cNvSpPr>
              <a:spLocks noChangeArrowheads="1"/>
            </p:cNvSpPr>
            <p:nvPr/>
          </p:nvSpPr>
          <p:spPr bwMode="auto">
            <a:xfrm>
              <a:off x="9074320" y="1851156"/>
              <a:ext cx="439826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14 May</a:t>
              </a:r>
            </a:p>
          </p:txBody>
        </p:sp>
        <p:sp>
          <p:nvSpPr>
            <p:cNvPr id="183" name="AutoShape 47"/>
            <p:cNvSpPr>
              <a:spLocks noChangeArrowheads="1"/>
            </p:cNvSpPr>
            <p:nvPr/>
          </p:nvSpPr>
          <p:spPr bwMode="auto">
            <a:xfrm>
              <a:off x="9076103" y="2344791"/>
              <a:ext cx="436261" cy="3295210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REST DAY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9134130" y="1453521"/>
            <a:ext cx="430474" cy="4136507"/>
            <a:chOff x="9074320" y="1851156"/>
            <a:chExt cx="439826" cy="3788844"/>
          </a:xfrm>
        </p:grpSpPr>
        <p:sp>
          <p:nvSpPr>
            <p:cNvPr id="185" name="AutoShape 47"/>
            <p:cNvSpPr>
              <a:spLocks noChangeArrowheads="1"/>
            </p:cNvSpPr>
            <p:nvPr/>
          </p:nvSpPr>
          <p:spPr bwMode="auto">
            <a:xfrm>
              <a:off x="9074320" y="1851156"/>
              <a:ext cx="439826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15 May</a:t>
              </a:r>
            </a:p>
          </p:txBody>
        </p:sp>
        <p:sp>
          <p:nvSpPr>
            <p:cNvPr id="186" name="AutoShape 47"/>
            <p:cNvSpPr>
              <a:spLocks noChangeArrowheads="1"/>
            </p:cNvSpPr>
            <p:nvPr/>
          </p:nvSpPr>
          <p:spPr bwMode="auto">
            <a:xfrm>
              <a:off x="9076103" y="2344791"/>
              <a:ext cx="436261" cy="3295209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REST DAY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9609605" y="1023582"/>
            <a:ext cx="685087" cy="3518385"/>
            <a:chOff x="1559875" y="1429977"/>
            <a:chExt cx="699971" cy="3222674"/>
          </a:xfrm>
        </p:grpSpPr>
        <p:sp>
          <p:nvSpPr>
            <p:cNvPr id="188" name="AutoShape 47"/>
            <p:cNvSpPr>
              <a:spLocks noChangeArrowheads="1"/>
            </p:cNvSpPr>
            <p:nvPr/>
          </p:nvSpPr>
          <p:spPr bwMode="auto">
            <a:xfrm>
              <a:off x="1575846" y="1429977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SF &amp; PO</a:t>
              </a:r>
            </a:p>
          </p:txBody>
        </p:sp>
        <p:sp>
          <p:nvSpPr>
            <p:cNvPr id="189" name="AutoShape 47"/>
            <p:cNvSpPr>
              <a:spLocks noChangeArrowheads="1"/>
            </p:cNvSpPr>
            <p:nvPr/>
          </p:nvSpPr>
          <p:spPr bwMode="auto">
            <a:xfrm>
              <a:off x="1575846" y="1833059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Thursday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16 May</a:t>
              </a:r>
            </a:p>
          </p:txBody>
        </p:sp>
        <p:sp>
          <p:nvSpPr>
            <p:cNvPr id="190" name="AutoShape 47"/>
            <p:cNvSpPr>
              <a:spLocks noChangeArrowheads="1"/>
            </p:cNvSpPr>
            <p:nvPr/>
          </p:nvSpPr>
          <p:spPr bwMode="auto">
            <a:xfrm>
              <a:off x="1575846" y="2308174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Semi-final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19.30</a:t>
              </a:r>
            </a:p>
          </p:txBody>
        </p:sp>
        <p:sp>
          <p:nvSpPr>
            <p:cNvPr id="191" name="AutoShape 47"/>
            <p:cNvSpPr>
              <a:spLocks noChangeArrowheads="1"/>
            </p:cNvSpPr>
            <p:nvPr/>
          </p:nvSpPr>
          <p:spPr bwMode="auto">
            <a:xfrm>
              <a:off x="1575846" y="2768254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Semi-final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16</a:t>
              </a: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.30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3" name="AutoShape 47"/>
            <p:cNvSpPr>
              <a:spLocks noChangeArrowheads="1"/>
            </p:cNvSpPr>
            <p:nvPr/>
          </p:nvSpPr>
          <p:spPr bwMode="auto">
            <a:xfrm>
              <a:off x="1559875" y="4223985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FIFA Play-off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12.00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0355326" y="1477215"/>
            <a:ext cx="430474" cy="4112818"/>
            <a:chOff x="9074320" y="1851156"/>
            <a:chExt cx="439826" cy="3767146"/>
          </a:xfrm>
        </p:grpSpPr>
        <p:sp>
          <p:nvSpPr>
            <p:cNvPr id="199" name="AutoShape 47"/>
            <p:cNvSpPr>
              <a:spLocks noChangeArrowheads="1"/>
            </p:cNvSpPr>
            <p:nvPr/>
          </p:nvSpPr>
          <p:spPr bwMode="auto">
            <a:xfrm>
              <a:off x="9074320" y="1851156"/>
              <a:ext cx="439826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17 May</a:t>
              </a:r>
            </a:p>
          </p:txBody>
        </p:sp>
        <p:sp>
          <p:nvSpPr>
            <p:cNvPr id="200" name="AutoShape 47"/>
            <p:cNvSpPr>
              <a:spLocks noChangeArrowheads="1"/>
            </p:cNvSpPr>
            <p:nvPr/>
          </p:nvSpPr>
          <p:spPr bwMode="auto">
            <a:xfrm>
              <a:off x="9076103" y="2344791"/>
              <a:ext cx="436261" cy="3273511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REST DAY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10846433" y="1477215"/>
            <a:ext cx="430474" cy="4112812"/>
            <a:chOff x="9074320" y="1851156"/>
            <a:chExt cx="439826" cy="3767140"/>
          </a:xfrm>
        </p:grpSpPr>
        <p:sp>
          <p:nvSpPr>
            <p:cNvPr id="202" name="AutoShape 47"/>
            <p:cNvSpPr>
              <a:spLocks noChangeArrowheads="1"/>
            </p:cNvSpPr>
            <p:nvPr/>
          </p:nvSpPr>
          <p:spPr bwMode="auto">
            <a:xfrm>
              <a:off x="9074320" y="1851156"/>
              <a:ext cx="439826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18 May</a:t>
              </a:r>
            </a:p>
          </p:txBody>
        </p:sp>
        <p:sp>
          <p:nvSpPr>
            <p:cNvPr id="203" name="AutoShape 47"/>
            <p:cNvSpPr>
              <a:spLocks noChangeArrowheads="1"/>
            </p:cNvSpPr>
            <p:nvPr/>
          </p:nvSpPr>
          <p:spPr bwMode="auto">
            <a:xfrm>
              <a:off x="9076103" y="2344791"/>
              <a:ext cx="436261" cy="3273505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REST DAY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11337549" y="1023582"/>
            <a:ext cx="669456" cy="1426780"/>
            <a:chOff x="1575846" y="1429977"/>
            <a:chExt cx="684000" cy="1306863"/>
          </a:xfrm>
        </p:grpSpPr>
        <p:sp>
          <p:nvSpPr>
            <p:cNvPr id="205" name="AutoShape 47"/>
            <p:cNvSpPr>
              <a:spLocks noChangeArrowheads="1"/>
            </p:cNvSpPr>
            <p:nvPr/>
          </p:nvSpPr>
          <p:spPr bwMode="auto">
            <a:xfrm>
              <a:off x="1575846" y="1429977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</a:t>
              </a:r>
              <a:r>
                <a:rPr kumimoji="0" lang="en-GB" sz="105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inal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6" name="AutoShape 47"/>
            <p:cNvSpPr>
              <a:spLocks noChangeArrowheads="1"/>
            </p:cNvSpPr>
            <p:nvPr/>
          </p:nvSpPr>
          <p:spPr bwMode="auto">
            <a:xfrm>
              <a:off x="1575846" y="1833059"/>
              <a:ext cx="684000" cy="377794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Sunday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 May</a:t>
              </a:r>
            </a:p>
          </p:txBody>
        </p:sp>
        <p:sp>
          <p:nvSpPr>
            <p:cNvPr id="207" name="AutoShape 47"/>
            <p:cNvSpPr>
              <a:spLocks noChangeArrowheads="1"/>
            </p:cNvSpPr>
            <p:nvPr/>
          </p:nvSpPr>
          <p:spPr bwMode="auto">
            <a:xfrm>
              <a:off x="1575846" y="2308174"/>
              <a:ext cx="684000" cy="428666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Final</a:t>
              </a:r>
            </a:p>
            <a:p>
              <a:pPr marL="0" marR="0" lvl="0" indent="0" defTabSz="80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16.30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834" y="1982362"/>
            <a:ext cx="1120972" cy="3525424"/>
            <a:chOff x="84834" y="1982362"/>
            <a:chExt cx="1120972" cy="3525424"/>
          </a:xfrm>
        </p:grpSpPr>
        <p:sp>
          <p:nvSpPr>
            <p:cNvPr id="14" name="AutoShape 47"/>
            <p:cNvSpPr>
              <a:spLocks noChangeArrowheads="1"/>
            </p:cNvSpPr>
            <p:nvPr/>
          </p:nvSpPr>
          <p:spPr bwMode="auto">
            <a:xfrm>
              <a:off x="84835" y="1982362"/>
              <a:ext cx="1120971" cy="468000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032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Tallaght Stadium</a:t>
              </a:r>
              <a:b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Dublin</a:t>
              </a:r>
            </a:p>
          </p:txBody>
        </p:sp>
        <p:sp>
          <p:nvSpPr>
            <p:cNvPr id="22" name="AutoShape 47"/>
            <p:cNvSpPr>
              <a:spLocks noChangeArrowheads="1"/>
            </p:cNvSpPr>
            <p:nvPr/>
          </p:nvSpPr>
          <p:spPr bwMode="auto">
            <a:xfrm>
              <a:off x="84835" y="2484659"/>
              <a:ext cx="1120971" cy="468000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032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UCD Bowl</a:t>
              </a:r>
              <a:b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Dublin</a:t>
              </a: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auto">
            <a:xfrm>
              <a:off x="84835" y="3012265"/>
              <a:ext cx="1120971" cy="468000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032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Carlisle Grounds</a:t>
              </a:r>
              <a:b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Wicklow</a:t>
              </a:r>
            </a:p>
          </p:txBody>
        </p:sp>
        <p:sp>
          <p:nvSpPr>
            <p:cNvPr id="79" name="AutoShape 47"/>
            <p:cNvSpPr>
              <a:spLocks noChangeArrowheads="1"/>
            </p:cNvSpPr>
            <p:nvPr/>
          </p:nvSpPr>
          <p:spPr bwMode="auto">
            <a:xfrm>
              <a:off x="84835" y="4536346"/>
              <a:ext cx="1120971" cy="468000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032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Regional Sports</a:t>
              </a:r>
              <a:b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Centre</a:t>
              </a:r>
              <a:b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Waterford</a:t>
              </a:r>
            </a:p>
          </p:txBody>
        </p:sp>
        <p:sp>
          <p:nvSpPr>
            <p:cNvPr id="71" name="AutoShape 47"/>
            <p:cNvSpPr>
              <a:spLocks noChangeArrowheads="1"/>
            </p:cNvSpPr>
            <p:nvPr/>
          </p:nvSpPr>
          <p:spPr bwMode="auto">
            <a:xfrm>
              <a:off x="84835" y="3514932"/>
              <a:ext cx="1120971" cy="468000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032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Home Farm FC </a:t>
              </a:r>
            </a:p>
            <a:p>
              <a:pPr defTabSz="8032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Dublin</a:t>
              </a:r>
            </a:p>
          </p:txBody>
        </p:sp>
        <p:sp>
          <p:nvSpPr>
            <p:cNvPr id="72" name="AutoShape 47"/>
            <p:cNvSpPr>
              <a:spLocks noChangeArrowheads="1"/>
            </p:cNvSpPr>
            <p:nvPr/>
          </p:nvSpPr>
          <p:spPr bwMode="auto">
            <a:xfrm>
              <a:off x="84835" y="5039786"/>
              <a:ext cx="1120971" cy="468000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032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City Calling</a:t>
              </a:r>
              <a:b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Stadium</a:t>
              </a:r>
            </a:p>
            <a:p>
              <a:pPr defTabSz="8032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Longford</a:t>
              </a:r>
            </a:p>
          </p:txBody>
        </p:sp>
        <p:sp>
          <p:nvSpPr>
            <p:cNvPr id="144" name="AutoShape 47"/>
            <p:cNvSpPr>
              <a:spLocks noChangeArrowheads="1"/>
            </p:cNvSpPr>
            <p:nvPr/>
          </p:nvSpPr>
          <p:spPr bwMode="auto">
            <a:xfrm>
              <a:off x="84834" y="4025726"/>
              <a:ext cx="1120971" cy="468000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8032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n-GB" sz="950" kern="0" dirty="0" err="1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Tolka</a:t>
              </a: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Park</a:t>
              </a:r>
              <a:b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GB" sz="950" kern="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Dublin</a:t>
              </a:r>
            </a:p>
          </p:txBody>
        </p:sp>
      </p:grpSp>
      <p:sp>
        <p:nvSpPr>
          <p:cNvPr id="134" name="AutoShape 47">
            <a:extLst>
              <a:ext uri="{FF2B5EF4-FFF2-40B4-BE49-F238E27FC236}">
                <a16:creationId xmlns="" xmlns:a16="http://schemas.microsoft.com/office/drawing/2014/main" id="{DD7F5BC5-B902-4C4C-AE27-CF14521F7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869" y="3012265"/>
            <a:ext cx="669456" cy="468000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803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D4 v D3</a:t>
            </a:r>
          </a:p>
          <a:p>
            <a:pPr marL="0" marR="0" lvl="0" indent="0" defTabSz="803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19.00</a:t>
            </a:r>
          </a:p>
        </p:txBody>
      </p:sp>
      <p:sp>
        <p:nvSpPr>
          <p:cNvPr id="135" name="AutoShape 47">
            <a:extLst>
              <a:ext uri="{FF2B5EF4-FFF2-40B4-BE49-F238E27FC236}">
                <a16:creationId xmlns="" xmlns:a16="http://schemas.microsoft.com/office/drawing/2014/main" id="{43E0B17A-A4AF-4BB8-8E12-D914188DA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070" y="3543456"/>
            <a:ext cx="669456" cy="468000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803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B4 v B3</a:t>
            </a:r>
          </a:p>
          <a:p>
            <a:pPr marL="0" marR="0" lvl="0" indent="0" defTabSz="803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16.30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8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03442"/>
      </p:ext>
    </p:extLst>
  </p:cSld>
  <p:clrMapOvr>
    <a:masterClrMapping/>
  </p:clrMapOvr>
</p:sld>
</file>

<file path=ppt/theme/theme1.xml><?xml version="1.0" encoding="utf-8"?>
<a:theme xmlns:a="http://schemas.openxmlformats.org/drawingml/2006/main" name="Light">
  <a:themeElements>
    <a:clrScheme name="New U17">
      <a:dk1>
        <a:srgbClr val="000000"/>
      </a:dk1>
      <a:lt1>
        <a:srgbClr val="FFFFFF"/>
      </a:lt1>
      <a:dk2>
        <a:srgbClr val="961919"/>
      </a:dk2>
      <a:lt2>
        <a:srgbClr val="FFFFFF"/>
      </a:lt2>
      <a:accent1>
        <a:srgbClr val="000000"/>
      </a:accent1>
      <a:accent2>
        <a:srgbClr val="2B0B00"/>
      </a:accent2>
      <a:accent3>
        <a:srgbClr val="961919"/>
      </a:accent3>
      <a:accent4>
        <a:srgbClr val="D8470C"/>
      </a:accent4>
      <a:accent5>
        <a:srgbClr val="EC6408"/>
      </a:accent5>
      <a:accent6>
        <a:srgbClr val="FBBA07"/>
      </a:accent6>
      <a:hlink>
        <a:srgbClr val="EC6408"/>
      </a:hlink>
      <a:folHlink>
        <a:srgbClr val="FBBA07"/>
      </a:folHlink>
    </a:clrScheme>
    <a:fontScheme name="Whit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slide 1">
        <a:dk1>
          <a:srgbClr val="000000"/>
        </a:dk1>
        <a:lt1>
          <a:srgbClr val="FFFFFF"/>
        </a:lt1>
        <a:dk2>
          <a:srgbClr val="AB0634"/>
        </a:dk2>
        <a:lt2>
          <a:srgbClr val="680009"/>
        </a:lt2>
        <a:accent1>
          <a:srgbClr val="FFF321"/>
        </a:accent1>
        <a:accent2>
          <a:srgbClr val="F37321"/>
        </a:accent2>
        <a:accent3>
          <a:srgbClr val="FFFFFF"/>
        </a:accent3>
        <a:accent4>
          <a:srgbClr val="000000"/>
        </a:accent4>
        <a:accent5>
          <a:srgbClr val="FFF8AB"/>
        </a:accent5>
        <a:accent6>
          <a:srgbClr val="DC681D"/>
        </a:accent6>
        <a:hlink>
          <a:srgbClr val="680009"/>
        </a:hlink>
        <a:folHlink>
          <a:srgbClr val="AB06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mp_U17_2019_Republic of Ireland_16x9.potx" id="{D7282F25-B782-4498-A882-ABB871ADC1D5}" vid="{23FE03B9-0211-4A6E-A15A-68BCD6ACE874}"/>
    </a:ext>
  </a:extLst>
</a:theme>
</file>

<file path=ppt/theme/theme2.xml><?xml version="1.0" encoding="utf-8"?>
<a:theme xmlns:a="http://schemas.openxmlformats.org/drawingml/2006/main" name="Dark">
  <a:themeElements>
    <a:clrScheme name="New U17">
      <a:dk1>
        <a:srgbClr val="000000"/>
      </a:dk1>
      <a:lt1>
        <a:srgbClr val="FFFFFF"/>
      </a:lt1>
      <a:dk2>
        <a:srgbClr val="961919"/>
      </a:dk2>
      <a:lt2>
        <a:srgbClr val="FFFFFF"/>
      </a:lt2>
      <a:accent1>
        <a:srgbClr val="000000"/>
      </a:accent1>
      <a:accent2>
        <a:srgbClr val="2B0B00"/>
      </a:accent2>
      <a:accent3>
        <a:srgbClr val="961919"/>
      </a:accent3>
      <a:accent4>
        <a:srgbClr val="D8470C"/>
      </a:accent4>
      <a:accent5>
        <a:srgbClr val="EC6408"/>
      </a:accent5>
      <a:accent6>
        <a:srgbClr val="FBBA07"/>
      </a:accent6>
      <a:hlink>
        <a:srgbClr val="EC6408"/>
      </a:hlink>
      <a:folHlink>
        <a:srgbClr val="FBBA07"/>
      </a:folHlink>
    </a:clrScheme>
    <a:fontScheme name="Dark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rk slide 1">
        <a:dk1>
          <a:srgbClr val="AB401C"/>
        </a:dk1>
        <a:lt1>
          <a:srgbClr val="FFFFFF"/>
        </a:lt1>
        <a:dk2>
          <a:srgbClr val="000000"/>
        </a:dk2>
        <a:lt2>
          <a:srgbClr val="FFF521"/>
        </a:lt2>
        <a:accent1>
          <a:srgbClr val="FFF4C4"/>
        </a:accent1>
        <a:accent2>
          <a:srgbClr val="C3541A"/>
        </a:accent2>
        <a:accent3>
          <a:srgbClr val="AAAAAA"/>
        </a:accent3>
        <a:accent4>
          <a:srgbClr val="DADADA"/>
        </a:accent4>
        <a:accent5>
          <a:srgbClr val="FFF8DE"/>
        </a:accent5>
        <a:accent6>
          <a:srgbClr val="B04B16"/>
        </a:accent6>
        <a:hlink>
          <a:srgbClr val="EDD2CD"/>
        </a:hlink>
        <a:folHlink>
          <a:srgbClr val="AB063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mp_U17_2019_Republic of Ireland_16x9.potx" id="{D7282F25-B782-4498-A882-ABB871ADC1D5}" vid="{EFAEAA23-A783-4471-AB04-FA210BCCBA2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Comp_U17_2019_Republic of Ireland_16x9</Template>
  <TotalTime>0</TotalTime>
  <Words>357</Words>
  <Application>Microsoft Office PowerPoint</Application>
  <PresentationFormat>Custom</PresentationFormat>
  <Paragraphs>145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Segoe UI</vt:lpstr>
      <vt:lpstr>Light</vt:lpstr>
      <vt:lpstr>Dark</vt:lpstr>
      <vt:lpstr>18th UEFA European Under-17 Championship, 2018/19 Final Tournament in the Republic of Ireland, 3 – 19 May 2019 (v.10 – 06.03.19)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2018-09-05T14:27:33Z</dcterms:created>
  <dcterms:modified xsi:type="dcterms:W3CDTF">2019-03-11T18:05:17Z</dcterms:modified>
</cp:coreProperties>
</file>